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03" r:id="rId1"/>
  </p:sldMasterIdLst>
  <p:sldIdLst>
    <p:sldId id="276" r:id="rId2"/>
    <p:sldId id="256" r:id="rId3"/>
    <p:sldId id="257" r:id="rId4"/>
    <p:sldId id="261" r:id="rId5"/>
    <p:sldId id="259" r:id="rId6"/>
    <p:sldId id="260" r:id="rId7"/>
    <p:sldId id="262" r:id="rId8"/>
    <p:sldId id="258" r:id="rId9"/>
    <p:sldId id="263" r:id="rId10"/>
    <p:sldId id="264" r:id="rId11"/>
    <p:sldId id="265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CE0D-7530-4028-B1FC-C9D91D1BF5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69CBAA-9559-42EC-857A-E00C21FB3E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E896D-6156-4DEB-BA4E-9DD938201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49CC6-F4C1-4039-AB69-4F8944B99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DAC9BC-B24B-4FAA-9225-EFD014CDA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157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23D3C-A539-49DD-AB6E-6F854C276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E0220B-763E-423E-A04B-141657B35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4A5A2-7988-4577-AC66-9733196A5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6E423-CD02-4511-BD96-47B4FA153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6B0AA-BB21-413A-ADCF-76A822EBA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39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C10578-6B0C-4756-B2F0-64BB2F956D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3CF9DE-7A80-464E-B75C-8A3622882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361A6-D88C-41BB-A1C4-86E2C97C4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A38BD-D8FF-4A62-A659-9D844E87A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95209-329B-4CB5-AB9D-86C584FBC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8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B81C2-8155-404D-939B-E9B01304A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5643B-21D7-445B-AE3B-65C622F32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F503-2247-480E-BF80-FA51F54E1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2259A-277E-4F27-B388-D8B556CB4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0A4BE-D090-49EC-8632-94E73F045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258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EFA4E-F501-44F1-BB63-59BF7F151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66903-929C-4D7A-BADC-541EF5E91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42AA4-945A-468C-A843-C1B3F6992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E9E4C-40DE-4300-8F55-7D4AA3076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8C127-E26B-4C96-A32F-028C46E93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831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D0A54-22CD-4E0F-B44C-1287E87C3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C3DA6-1CEE-4637-9E68-87EC68720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237ED3-FD28-49AF-ADD7-B7F8FCDC09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81F045-53A3-4262-AFA8-FB0516ACA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B9749-82EF-4D54-98BF-1231FC4A7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157C25-D574-4F03-BD67-8F07762EB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3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86331-08FF-4A29-9FD8-CC876E167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8DDAB-4B44-4FBF-B785-A9C8DF478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9A5174-5655-4E10-A261-34BD247026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A424E7-B44B-4698-A2D9-D85B0D09A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B6C388-5364-407F-AF1C-49FF17223B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B28B3-1E8D-4BEF-8B63-7B79A89DA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7658D2-D3BC-4C82-8C89-53507266E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23CF4E-B142-4D10-937B-2660B345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070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D7382-D296-443F-8BC7-DEA8A072B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A1342E-208B-4BBE-B47A-A3801ADB7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D018A-7C4D-42DC-B147-260C3131D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53DFD6-A5FD-440F-9C3C-D7AE72B1A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880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BFA5A6-18FF-401A-A942-1219BD3A6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EA20A4-6334-47A0-B976-F91A1208A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A977F1-324B-4AF8-90FD-DD80659CD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72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58763-32CD-4214-9CB9-764CC3442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C34E5-E7A8-4C59-A92E-27744A001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568D54-4A4D-4F23-A4F3-422CE30005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C653C-B6C9-4DD9-AB83-22CA99DC8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A7B2B-F460-4530-9E47-70273D5A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473D5-08AA-4FB5-933C-CC6016AB6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23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EA867-3C31-4179-8733-411A25A4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5ED590-A9AB-47A7-AC20-93AC569870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05073F-97B2-4A78-BF2A-E37425E112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9530C-714D-44EB-AEEB-8C265BD69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71675-214D-4F6D-A9EC-7E31C5651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F4FC7-3F8B-44B4-8FD6-2DD415861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084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13803F-1032-4670-892E-73D475A8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75C1A-3AC7-491A-A6A5-7E125B863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0E5DE-D3C3-4A4A-B534-3ED986CBB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B67C29-BE70-4D29-9151-D41DD83A999D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8B1E7-B3E7-4DDF-8339-5C15E18BA0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5596A-8D90-4A05-AB57-3F6789A89E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105F9-1723-4D2F-845F-CB84BD771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0488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04" r:id="rId1"/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CF83DE-00FC-43C6-8EC3-70166C05D973}"/>
              </a:ext>
            </a:extLst>
          </p:cNvPr>
          <p:cNvSpPr txBox="1"/>
          <p:nvPr/>
        </p:nvSpPr>
        <p:spPr>
          <a:xfrm>
            <a:off x="1635760" y="904631"/>
            <a:ext cx="892048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m-KH" sz="2800" u="sng" dirty="0">
                <a:latin typeface="Khmer OS" panose="02000500000000020004" pitchFamily="2" charset="0"/>
                <a:cs typeface="Khmer OS" panose="02000500000000020004" pitchFamily="2" charset="0"/>
              </a:rPr>
              <a:t>ប្រឡងឆមាសលើកទី១</a:t>
            </a:r>
          </a:p>
          <a:p>
            <a:pPr algn="ctr"/>
            <a:r>
              <a:rPr lang="km-KH" sz="2800" u="sng" dirty="0">
                <a:latin typeface="Khmer OS" panose="02000500000000020004" pitchFamily="2" charset="0"/>
                <a:cs typeface="Khmer OS" panose="02000500000000020004" pitchFamily="2" charset="0"/>
              </a:rPr>
              <a:t>មុខវិជ្ជា </a:t>
            </a:r>
            <a:r>
              <a:rPr lang="en-US" sz="2800" u="sng" dirty="0">
                <a:latin typeface="Khmer OS" panose="02000500000000020004" pitchFamily="2" charset="0"/>
                <a:cs typeface="Khmer OS" panose="02000500000000020004" pitchFamily="2" charset="0"/>
              </a:rPr>
              <a:t>Computer architecture</a:t>
            </a:r>
          </a:p>
          <a:p>
            <a:r>
              <a:rPr lang="km-KH" sz="2800" dirty="0">
                <a:latin typeface="Khmer OS" panose="02000500000000020004" pitchFamily="2" charset="0"/>
                <a:cs typeface="Khmer OS" panose="02000500000000020004" pitchFamily="2" charset="0"/>
              </a:rPr>
              <a:t>ក្រុមទី</a:t>
            </a:r>
            <a:r>
              <a:rPr lang="en-US" sz="2800" dirty="0">
                <a:latin typeface="Khmer OS" panose="02000500000000020004" pitchFamily="2" charset="0"/>
                <a:cs typeface="Khmer OS" panose="02000500000000020004" pitchFamily="2" charset="0"/>
              </a:rPr>
              <a:t>1</a:t>
            </a:r>
            <a:r>
              <a:rPr lang="km-KH" sz="2800" dirty="0">
                <a:latin typeface="Khmer OS" panose="02000500000000020004" pitchFamily="2" charset="0"/>
                <a:cs typeface="Khmer OS" panose="02000500000000020004" pitchFamily="2" charset="0"/>
              </a:rPr>
              <a:t>៖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Khmer OS" panose="02000500000000020004" pitchFamily="2" charset="0"/>
                <a:cs typeface="Khmer OS" panose="02000500000000020004" pitchFamily="2" charset="0"/>
              </a:rPr>
              <a:t>Ny Nich</a:t>
            </a:r>
          </a:p>
          <a:p>
            <a:pPr marL="342900" indent="-342900">
              <a:buAutoNum type="arabicPeriod"/>
            </a:pPr>
            <a:r>
              <a:rPr lang="en-US" sz="2800" dirty="0" err="1">
                <a:latin typeface="Khmer OS" panose="02000500000000020004" pitchFamily="2" charset="0"/>
                <a:cs typeface="Khmer OS" panose="02000500000000020004" pitchFamily="2" charset="0"/>
              </a:rPr>
              <a:t>Horm</a:t>
            </a:r>
            <a:r>
              <a:rPr lang="en-US" sz="2800" dirty="0">
                <a:latin typeface="Khmer OS" panose="02000500000000020004" pitchFamily="2" charset="0"/>
                <a:cs typeface="Khmer OS" panose="02000500000000020004" pitchFamily="2" charset="0"/>
              </a:rPr>
              <a:t> </a:t>
            </a:r>
            <a:r>
              <a:rPr lang="en-US" sz="2800" dirty="0" err="1">
                <a:latin typeface="Khmer OS" panose="02000500000000020004" pitchFamily="2" charset="0"/>
                <a:cs typeface="Khmer OS" panose="02000500000000020004" pitchFamily="2" charset="0"/>
              </a:rPr>
              <a:t>Kosfianann</a:t>
            </a:r>
            <a:endParaRPr lang="en-US" sz="2800" dirty="0">
              <a:latin typeface="Khmer OS" panose="02000500000000020004" pitchFamily="2" charset="0"/>
              <a:cs typeface="Khmer OS" panose="02000500000000020004" pitchFamily="2" charset="0"/>
            </a:endParaRPr>
          </a:p>
          <a:p>
            <a:pPr marL="342900" indent="-342900">
              <a:buAutoNum type="arabicPeriod"/>
            </a:pPr>
            <a:r>
              <a:rPr lang="en-US" sz="2800" dirty="0">
                <a:latin typeface="Khmer OS" panose="02000500000000020004" pitchFamily="2" charset="0"/>
                <a:cs typeface="Khmer OS" panose="02000500000000020004" pitchFamily="2" charset="0"/>
              </a:rPr>
              <a:t>Men </a:t>
            </a:r>
            <a:r>
              <a:rPr lang="en-US" sz="2800" dirty="0" err="1">
                <a:latin typeface="Khmer OS" panose="02000500000000020004" pitchFamily="2" charset="0"/>
                <a:cs typeface="Khmer OS" panose="02000500000000020004" pitchFamily="2" charset="0"/>
              </a:rPr>
              <a:t>Tisourkea</a:t>
            </a:r>
            <a:endParaRPr lang="en-US" sz="2800" dirty="0">
              <a:latin typeface="Khmer OS" panose="02000500000000020004" pitchFamily="2" charset="0"/>
              <a:cs typeface="Khmer OS" panose="02000500000000020004" pitchFamily="2" charset="0"/>
            </a:endParaRPr>
          </a:p>
          <a:p>
            <a:pPr marL="342900" indent="-342900">
              <a:buAutoNum type="arabicPeriod"/>
            </a:pPr>
            <a:r>
              <a:rPr lang="en-US" sz="2800" dirty="0">
                <a:latin typeface="Khmer OS" panose="02000500000000020004" pitchFamily="2" charset="0"/>
                <a:cs typeface="Khmer OS" panose="02000500000000020004" pitchFamily="2" charset="0"/>
              </a:rPr>
              <a:t>Ry </a:t>
            </a:r>
            <a:r>
              <a:rPr lang="en-US" sz="2800" dirty="0" err="1">
                <a:latin typeface="Khmer OS" panose="02000500000000020004" pitchFamily="2" charset="0"/>
                <a:cs typeface="Khmer OS" panose="02000500000000020004" pitchFamily="2" charset="0"/>
              </a:rPr>
              <a:t>Kimnang</a:t>
            </a:r>
            <a:endParaRPr lang="en-US" sz="2800" dirty="0">
              <a:latin typeface="Khmer OS" panose="02000500000000020004" pitchFamily="2" charset="0"/>
              <a:cs typeface="Khmer OS" panose="02000500000000020004" pitchFamily="2" charset="0"/>
            </a:endParaRPr>
          </a:p>
          <a:p>
            <a:pPr marL="342900" indent="-342900">
              <a:buAutoNum type="arabicPeriod"/>
            </a:pPr>
            <a:r>
              <a:rPr lang="en-US" sz="2800" dirty="0" err="1">
                <a:latin typeface="Khmer OS" panose="02000500000000020004" pitchFamily="2" charset="0"/>
                <a:cs typeface="Khmer OS" panose="02000500000000020004" pitchFamily="2" charset="0"/>
              </a:rPr>
              <a:t>Ghheav</a:t>
            </a:r>
            <a:r>
              <a:rPr lang="en-US" sz="2800" dirty="0">
                <a:latin typeface="Khmer OS" panose="02000500000000020004" pitchFamily="2" charset="0"/>
                <a:cs typeface="Khmer OS" panose="02000500000000020004" pitchFamily="2" charset="0"/>
              </a:rPr>
              <a:t> </a:t>
            </a:r>
            <a:r>
              <a:rPr lang="en-US" sz="2800" dirty="0" err="1">
                <a:latin typeface="Khmer OS" panose="02000500000000020004" pitchFamily="2" charset="0"/>
                <a:cs typeface="Khmer OS" panose="02000500000000020004" pitchFamily="2" charset="0"/>
              </a:rPr>
              <a:t>Sinh</a:t>
            </a:r>
            <a:endParaRPr lang="en-US" sz="2800" dirty="0">
              <a:latin typeface="Khmer OS" panose="02000500000000020004" pitchFamily="2" charset="0"/>
              <a:cs typeface="Khmer OS" panose="02000500000000020004" pitchFamily="2" charset="0"/>
            </a:endParaRPr>
          </a:p>
          <a:p>
            <a:pPr marL="342900" indent="-342900">
              <a:buAutoNum type="arabicPeriod"/>
            </a:pPr>
            <a:r>
              <a:rPr lang="en-US" sz="2800" dirty="0">
                <a:latin typeface="Khmer OS" panose="02000500000000020004" pitchFamily="2" charset="0"/>
                <a:cs typeface="Khmer OS" panose="02000500000000020004" pitchFamily="2" charset="0"/>
              </a:rPr>
              <a:t>Tang Liza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Khmer OS" panose="02000500000000020004" pitchFamily="2" charset="0"/>
                <a:cs typeface="Khmer OS" panose="02000500000000020004" pitchFamily="2" charset="0"/>
              </a:rPr>
              <a:t>Than </a:t>
            </a:r>
            <a:r>
              <a:rPr lang="en-US" sz="2800" dirty="0" err="1">
                <a:latin typeface="Khmer OS" panose="02000500000000020004" pitchFamily="2" charset="0"/>
                <a:cs typeface="Khmer OS" panose="02000500000000020004" pitchFamily="2" charset="0"/>
              </a:rPr>
              <a:t>Kimhong</a:t>
            </a:r>
            <a:endParaRPr lang="en-US" sz="2800" dirty="0">
              <a:latin typeface="Khmer OS" panose="02000500000000020004" pitchFamily="2" charset="0"/>
              <a:cs typeface="Khmer OS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7752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06BE3-00DE-470D-9116-6C5B3F2126E5}"/>
              </a:ext>
            </a:extLst>
          </p:cNvPr>
          <p:cNvSpPr txBox="1">
            <a:spLocks/>
          </p:cNvSpPr>
          <p:nvPr/>
        </p:nvSpPr>
        <p:spPr>
          <a:xfrm>
            <a:off x="4066441" y="2235200"/>
            <a:ext cx="5297477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err="1">
                <a:latin typeface="Khmer OS" panose="02000500000000020004" pitchFamily="2" charset="0"/>
                <a:cs typeface="Khmer OS" panose="02000500000000020004" pitchFamily="2" charset="0"/>
              </a:rPr>
              <a:t>Horm</a:t>
            </a:r>
            <a:r>
              <a:rPr lang="en-US" sz="4400" dirty="0">
                <a:latin typeface="Khmer OS" panose="02000500000000020004" pitchFamily="2" charset="0"/>
                <a:cs typeface="Khmer OS" panose="02000500000000020004" pitchFamily="2" charset="0"/>
              </a:rPr>
              <a:t> </a:t>
            </a:r>
            <a:r>
              <a:rPr lang="en-US" sz="4400" dirty="0" err="1">
                <a:latin typeface="Khmer OS" panose="02000500000000020004" pitchFamily="2" charset="0"/>
                <a:cs typeface="Khmer OS" panose="02000500000000020004" pitchFamily="2" charset="0"/>
              </a:rPr>
              <a:t>Kosfianann</a:t>
            </a:r>
            <a:endParaRPr lang="en-US" sz="4400" dirty="0">
              <a:latin typeface="Khmer OS" panose="02000500000000020004" pitchFamily="2" charset="0"/>
              <a:cs typeface="Khmer OS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126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9B9422-A930-4E1E-A5A6-67EB62EBD9DC}"/>
              </a:ext>
            </a:extLst>
          </p:cNvPr>
          <p:cNvGrpSpPr/>
          <p:nvPr/>
        </p:nvGrpSpPr>
        <p:grpSpPr>
          <a:xfrm>
            <a:off x="1" y="562519"/>
            <a:ext cx="12191998" cy="5732961"/>
            <a:chOff x="1" y="562519"/>
            <a:chExt cx="12191998" cy="573296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D4D722A-06F3-417D-AD11-2254948258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89"/>
            <a:stretch/>
          </p:blipFill>
          <p:spPr>
            <a:xfrm>
              <a:off x="1" y="562519"/>
              <a:ext cx="3921760" cy="573296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F97B026-5523-49F5-B9E8-E49707508A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89"/>
            <a:stretch/>
          </p:blipFill>
          <p:spPr>
            <a:xfrm>
              <a:off x="3921761" y="562519"/>
              <a:ext cx="3921760" cy="573296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554A335-171B-4FE3-8C98-4F7328AD28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919"/>
            <a:stretch/>
          </p:blipFill>
          <p:spPr>
            <a:xfrm>
              <a:off x="7711440" y="562519"/>
              <a:ext cx="4480559" cy="57329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3403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48D4E5-F314-4EC7-8B61-8E2E7C9A8E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2519"/>
            <a:ext cx="4379750" cy="57329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D8DB7FC-FB12-40CE-9503-FDA7B37F17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751" y="562519"/>
            <a:ext cx="4306712" cy="573296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17DAF1D-5DA7-4C24-95B4-E4996518BB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3" r="17079"/>
          <a:stretch/>
        </p:blipFill>
        <p:spPr>
          <a:xfrm>
            <a:off x="8686463" y="562519"/>
            <a:ext cx="3505537" cy="573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809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06BE3-00DE-470D-9116-6C5B3F2126E5}"/>
              </a:ext>
            </a:extLst>
          </p:cNvPr>
          <p:cNvSpPr txBox="1">
            <a:spLocks/>
          </p:cNvSpPr>
          <p:nvPr/>
        </p:nvSpPr>
        <p:spPr>
          <a:xfrm>
            <a:off x="4066442" y="2235200"/>
            <a:ext cx="4059116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Khmer OS" panose="02000500000000020004" pitchFamily="2" charset="0"/>
                <a:cs typeface="Khmer OS" panose="02000500000000020004" pitchFamily="2" charset="0"/>
              </a:rPr>
              <a:t>Men </a:t>
            </a:r>
            <a:r>
              <a:rPr lang="en-US" sz="4400" dirty="0" err="1">
                <a:latin typeface="Khmer OS" panose="02000500000000020004" pitchFamily="2" charset="0"/>
                <a:cs typeface="Khmer OS" panose="02000500000000020004" pitchFamily="2" charset="0"/>
              </a:rPr>
              <a:t>Tisourkea</a:t>
            </a:r>
            <a:endParaRPr lang="en-US" sz="4400" dirty="0">
              <a:latin typeface="Khmer OS" panose="02000500000000020004" pitchFamily="2" charset="0"/>
              <a:cs typeface="Khmer OS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601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70C9A18-ECDD-432A-A346-9197410F00C7}"/>
              </a:ext>
            </a:extLst>
          </p:cNvPr>
          <p:cNvGrpSpPr/>
          <p:nvPr/>
        </p:nvGrpSpPr>
        <p:grpSpPr>
          <a:xfrm>
            <a:off x="0" y="664119"/>
            <a:ext cx="12192000" cy="5746055"/>
            <a:chOff x="0" y="664119"/>
            <a:chExt cx="13014960" cy="5746055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BCC024B-7419-4B44-B79B-16CA0A2DD8B3}"/>
                </a:ext>
              </a:extLst>
            </p:cNvPr>
            <p:cNvGrpSpPr/>
            <p:nvPr/>
          </p:nvGrpSpPr>
          <p:grpSpPr>
            <a:xfrm>
              <a:off x="0" y="664119"/>
              <a:ext cx="8838128" cy="5732961"/>
              <a:chOff x="1757680" y="562519"/>
              <a:chExt cx="8838128" cy="5732961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ECA8D3F2-5515-4096-8661-FF47F9C38C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57680" y="562519"/>
                <a:ext cx="4426725" cy="5732961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40F953A8-8EAF-4004-834B-45C0E41536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84406" y="562519"/>
                <a:ext cx="4411402" cy="5732961"/>
              </a:xfrm>
              <a:prstGeom prst="rect">
                <a:avLst/>
              </a:prstGeom>
            </p:spPr>
          </p:pic>
        </p:grp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688BE52-708F-46C1-9909-8FC720526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38128" y="664119"/>
              <a:ext cx="4176832" cy="5746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3138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66B5F780-BC66-466A-B47A-961D82217364}"/>
              </a:ext>
            </a:extLst>
          </p:cNvPr>
          <p:cNvGrpSpPr/>
          <p:nvPr/>
        </p:nvGrpSpPr>
        <p:grpSpPr>
          <a:xfrm>
            <a:off x="1" y="664119"/>
            <a:ext cx="12192000" cy="5746055"/>
            <a:chOff x="579887" y="664119"/>
            <a:chExt cx="12500853" cy="574605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FB84A7C-030B-4BFD-8EBA-694C9FEE9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887" y="664119"/>
              <a:ext cx="4343438" cy="574605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93206F9-C289-4010-979F-3FDDA4595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3325" y="673238"/>
              <a:ext cx="8157415" cy="57369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9415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06BE3-00DE-470D-9116-6C5B3F2126E5}"/>
              </a:ext>
            </a:extLst>
          </p:cNvPr>
          <p:cNvSpPr txBox="1">
            <a:spLocks/>
          </p:cNvSpPr>
          <p:nvPr/>
        </p:nvSpPr>
        <p:spPr>
          <a:xfrm>
            <a:off x="4494705" y="2235200"/>
            <a:ext cx="4059116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err="1">
                <a:latin typeface="Khmer OS" panose="02000500000000020004" pitchFamily="2" charset="0"/>
                <a:cs typeface="Khmer OS" panose="02000500000000020004" pitchFamily="2" charset="0"/>
              </a:rPr>
              <a:t>Ghheav</a:t>
            </a:r>
            <a:r>
              <a:rPr lang="en-US" sz="4400" dirty="0">
                <a:latin typeface="Khmer OS" panose="02000500000000020004" pitchFamily="2" charset="0"/>
                <a:cs typeface="Khmer OS" panose="02000500000000020004" pitchFamily="2" charset="0"/>
              </a:rPr>
              <a:t> </a:t>
            </a:r>
            <a:r>
              <a:rPr lang="en-US" sz="4400" dirty="0" err="1">
                <a:latin typeface="Khmer OS" panose="02000500000000020004" pitchFamily="2" charset="0"/>
                <a:cs typeface="Khmer OS" panose="02000500000000020004" pitchFamily="2" charset="0"/>
              </a:rPr>
              <a:t>Sinh</a:t>
            </a:r>
            <a:endParaRPr lang="en-US" sz="4400" dirty="0">
              <a:latin typeface="Khmer OS" panose="02000500000000020004" pitchFamily="2" charset="0"/>
              <a:cs typeface="Khmer OS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935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248CEDAD-7328-4A02-B01A-F9DF93422DE7}"/>
              </a:ext>
            </a:extLst>
          </p:cNvPr>
          <p:cNvGrpSpPr/>
          <p:nvPr/>
        </p:nvGrpSpPr>
        <p:grpSpPr>
          <a:xfrm>
            <a:off x="1786459" y="684439"/>
            <a:ext cx="8619082" cy="5746055"/>
            <a:chOff x="0" y="674279"/>
            <a:chExt cx="8619082" cy="574605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D0C72CA-F366-4D64-9CC2-4EDD6FA10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74279"/>
              <a:ext cx="4309541" cy="574605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A7418D7-6038-4965-8A63-978D5B264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9541" y="674279"/>
              <a:ext cx="4309541" cy="5746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100244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6DBAA3D-CA34-46A1-B543-0F624751CC1D}"/>
              </a:ext>
            </a:extLst>
          </p:cNvPr>
          <p:cNvGrpSpPr/>
          <p:nvPr/>
        </p:nvGrpSpPr>
        <p:grpSpPr>
          <a:xfrm>
            <a:off x="1786459" y="674279"/>
            <a:ext cx="8619082" cy="5746055"/>
            <a:chOff x="1786459" y="684439"/>
            <a:chExt cx="8619082" cy="574605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12463E6-B17B-4BAB-8EBC-D8F42AA85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6459" y="684439"/>
              <a:ext cx="4309541" cy="574605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09D532A-5320-417B-8E1D-BB75CBD59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684439"/>
              <a:ext cx="4309541" cy="5746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8893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06BE3-00DE-470D-9116-6C5B3F2126E5}"/>
              </a:ext>
            </a:extLst>
          </p:cNvPr>
          <p:cNvSpPr txBox="1">
            <a:spLocks/>
          </p:cNvSpPr>
          <p:nvPr/>
        </p:nvSpPr>
        <p:spPr>
          <a:xfrm>
            <a:off x="4691475" y="2235200"/>
            <a:ext cx="4059116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Tang Liza</a:t>
            </a:r>
          </a:p>
        </p:txBody>
      </p:sp>
    </p:spTree>
    <p:extLst>
      <p:ext uri="{BB962C8B-B14F-4D97-AF65-F5344CB8AC3E}">
        <p14:creationId xmlns:p14="http://schemas.microsoft.com/office/powerpoint/2010/main" val="2185154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09614-771C-4DD7-8AD1-67FD22B0E7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29434"/>
            <a:ext cx="9144000" cy="2387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Than Kimhong</a:t>
            </a:r>
          </a:p>
        </p:txBody>
      </p:sp>
    </p:spTree>
    <p:extLst>
      <p:ext uri="{BB962C8B-B14F-4D97-AF65-F5344CB8AC3E}">
        <p14:creationId xmlns:p14="http://schemas.microsoft.com/office/powerpoint/2010/main" val="11649843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D0E54B0-2DDB-4C43-B6A8-9D3F4A395139}"/>
              </a:ext>
            </a:extLst>
          </p:cNvPr>
          <p:cNvGrpSpPr/>
          <p:nvPr/>
        </p:nvGrpSpPr>
        <p:grpSpPr>
          <a:xfrm>
            <a:off x="1" y="674279"/>
            <a:ext cx="12192000" cy="5746055"/>
            <a:chOff x="0" y="674279"/>
            <a:chExt cx="12928623" cy="574605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FE1C3A4-233D-4CC7-9A28-568480568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74279"/>
              <a:ext cx="4309541" cy="574605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FED84BA-BDF9-44BF-BBDA-9389942AD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9541" y="674279"/>
              <a:ext cx="4309541" cy="574605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FF37E3C-6505-46CC-97A1-091C7871D4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19082" y="674279"/>
              <a:ext cx="4309541" cy="5746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4842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ACBC426-63C7-497F-9C76-9A13D81C6E5E}"/>
              </a:ext>
            </a:extLst>
          </p:cNvPr>
          <p:cNvGrpSpPr/>
          <p:nvPr/>
        </p:nvGrpSpPr>
        <p:grpSpPr>
          <a:xfrm>
            <a:off x="0" y="724738"/>
            <a:ext cx="12192000" cy="5339445"/>
            <a:chOff x="0" y="724738"/>
            <a:chExt cx="12192000" cy="533944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71B4F13-6D4E-4FEE-9BB6-B27E8174D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724738"/>
              <a:ext cx="4330674" cy="533944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4AD4CEF-3528-4E9F-B988-7A407A8E20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0674" y="724738"/>
              <a:ext cx="4103332" cy="533944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4DA2AF6-6A57-4E9D-843C-2FADF5C25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33013" y="724739"/>
              <a:ext cx="3758987" cy="53394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9819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C408CA1-DF9F-457C-AEA4-1131BA0B26E9}"/>
              </a:ext>
            </a:extLst>
          </p:cNvPr>
          <p:cNvSpPr txBox="1">
            <a:spLocks/>
          </p:cNvSpPr>
          <p:nvPr/>
        </p:nvSpPr>
        <p:spPr>
          <a:xfrm>
            <a:off x="4471536" y="2235200"/>
            <a:ext cx="4059116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Ry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Kimnang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579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8DEBB22-9C24-46AF-8715-BC0C6128413A}"/>
              </a:ext>
            </a:extLst>
          </p:cNvPr>
          <p:cNvGrpSpPr/>
          <p:nvPr/>
        </p:nvGrpSpPr>
        <p:grpSpPr>
          <a:xfrm>
            <a:off x="2011679" y="759278"/>
            <a:ext cx="8277762" cy="5339444"/>
            <a:chOff x="2011679" y="759278"/>
            <a:chExt cx="8277762" cy="533944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7F7215E-FC79-4631-BD15-9869B7ECEF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905"/>
            <a:stretch/>
          </p:blipFill>
          <p:spPr>
            <a:xfrm>
              <a:off x="2011679" y="759278"/>
              <a:ext cx="4186519" cy="533944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9B9D766-FE80-40A6-90A0-9BD35A3944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81"/>
            <a:stretch/>
          </p:blipFill>
          <p:spPr>
            <a:xfrm>
              <a:off x="6198199" y="759278"/>
              <a:ext cx="4091242" cy="53394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0138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0D9972F-0B84-4F06-BBE4-C88C7A2E70EB}"/>
              </a:ext>
            </a:extLst>
          </p:cNvPr>
          <p:cNvGrpSpPr/>
          <p:nvPr/>
        </p:nvGrpSpPr>
        <p:grpSpPr>
          <a:xfrm>
            <a:off x="1948596" y="759278"/>
            <a:ext cx="7856142" cy="5339444"/>
            <a:chOff x="1948596" y="759278"/>
            <a:chExt cx="7856142" cy="533944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4141F26-D894-4DEB-B7D6-E06DB794B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9146" y="759278"/>
              <a:ext cx="3915592" cy="533944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8EB8EA4-B997-461B-B86D-3C7D3B243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8596" y="759278"/>
              <a:ext cx="3940550" cy="53394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3564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06BE3-00DE-470D-9116-6C5B3F2126E5}"/>
              </a:ext>
            </a:extLst>
          </p:cNvPr>
          <p:cNvSpPr txBox="1">
            <a:spLocks/>
          </p:cNvSpPr>
          <p:nvPr/>
        </p:nvSpPr>
        <p:spPr>
          <a:xfrm>
            <a:off x="4824436" y="2235200"/>
            <a:ext cx="4059116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Ny Nich</a:t>
            </a:r>
          </a:p>
        </p:txBody>
      </p:sp>
    </p:spTree>
    <p:extLst>
      <p:ext uri="{BB962C8B-B14F-4D97-AF65-F5344CB8AC3E}">
        <p14:creationId xmlns:p14="http://schemas.microsoft.com/office/powerpoint/2010/main" val="1948876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AB6A7C08-EEB8-4F64-9E11-511696982AF1}"/>
              </a:ext>
            </a:extLst>
          </p:cNvPr>
          <p:cNvGrpSpPr/>
          <p:nvPr/>
        </p:nvGrpSpPr>
        <p:grpSpPr>
          <a:xfrm>
            <a:off x="1893026" y="562519"/>
            <a:ext cx="8405947" cy="5732962"/>
            <a:chOff x="2200612" y="759278"/>
            <a:chExt cx="7828952" cy="533944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8E539EB-7877-4C4E-8B8B-B3C0A2417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0612" y="759278"/>
              <a:ext cx="3783628" cy="5339444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116861C-408C-450B-85FD-971A4C0AA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4240" y="759278"/>
              <a:ext cx="4045324" cy="5339444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BA67DB6-6B08-4372-AE36-947BB39B0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36" y="562519"/>
            <a:ext cx="4062482" cy="57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43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01428CA-5893-4254-AE87-883A5956BF2E}"/>
              </a:ext>
            </a:extLst>
          </p:cNvPr>
          <p:cNvGrpSpPr/>
          <p:nvPr/>
        </p:nvGrpSpPr>
        <p:grpSpPr>
          <a:xfrm>
            <a:off x="1991131" y="562519"/>
            <a:ext cx="8209738" cy="5732962"/>
            <a:chOff x="134435" y="562519"/>
            <a:chExt cx="8209738" cy="573296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A3D2A87-165D-4A0A-881F-684A9F2FD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435" y="562519"/>
              <a:ext cx="4132766" cy="573296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3656769-4DF5-4215-AA49-20BECF59A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8642" y="562519"/>
              <a:ext cx="4115531" cy="57329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9598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</TotalTime>
  <Words>41</Words>
  <Application>Microsoft Office PowerPoint</Application>
  <PresentationFormat>Widescreen</PresentationFormat>
  <Paragraphs>17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Khmer OS</vt:lpstr>
      <vt:lpstr>Office Theme</vt:lpstr>
      <vt:lpstr>PowerPoint Presentation</vt:lpstr>
      <vt:lpstr>Than Kimhong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Than Kimhong</dc:title>
  <dc:creator>Ny Nich</dc:creator>
  <cp:lastModifiedBy>Ny Nich</cp:lastModifiedBy>
  <cp:revision>2</cp:revision>
  <dcterms:created xsi:type="dcterms:W3CDTF">2021-04-18T16:55:57Z</dcterms:created>
  <dcterms:modified xsi:type="dcterms:W3CDTF">2021-04-18T18:56:35Z</dcterms:modified>
</cp:coreProperties>
</file>

<file path=docProps/thumbnail.jpeg>
</file>